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122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1217F-0B60-4014-B07D-A9BB748CE39B}" type="datetimeFigureOut">
              <a:rPr lang="en-GB" smtClean="0"/>
              <a:t>29/11/2017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EF72A-0FAE-4E64-962B-A6DCADD50A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308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1217F-0B60-4014-B07D-A9BB748CE39B}" type="datetimeFigureOut">
              <a:rPr lang="en-GB" smtClean="0"/>
              <a:t>29/11/2017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EF72A-0FAE-4E64-962B-A6DCADD50A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8253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1217F-0B60-4014-B07D-A9BB748CE39B}" type="datetimeFigureOut">
              <a:rPr lang="en-GB" smtClean="0"/>
              <a:t>29/11/2017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EF72A-0FAE-4E64-962B-A6DCADD50A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9229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1217F-0B60-4014-B07D-A9BB748CE39B}" type="datetimeFigureOut">
              <a:rPr lang="en-GB" smtClean="0"/>
              <a:t>29/11/2017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EF72A-0FAE-4E64-962B-A6DCADD50A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5810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1217F-0B60-4014-B07D-A9BB748CE39B}" type="datetimeFigureOut">
              <a:rPr lang="en-GB" smtClean="0"/>
              <a:t>29/11/2017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EF72A-0FAE-4E64-962B-A6DCADD50A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3406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1217F-0B60-4014-B07D-A9BB748CE39B}" type="datetimeFigureOut">
              <a:rPr lang="en-GB" smtClean="0"/>
              <a:t>29/11/2017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EF72A-0FAE-4E64-962B-A6DCADD50A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2617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1217F-0B60-4014-B07D-A9BB748CE39B}" type="datetimeFigureOut">
              <a:rPr lang="en-GB" smtClean="0"/>
              <a:t>29/11/2017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EF72A-0FAE-4E64-962B-A6DCADD50A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4986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1217F-0B60-4014-B07D-A9BB748CE39B}" type="datetimeFigureOut">
              <a:rPr lang="en-GB" smtClean="0"/>
              <a:t>29/11/2017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EF72A-0FAE-4E64-962B-A6DCADD50A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9439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1217F-0B60-4014-B07D-A9BB748CE39B}" type="datetimeFigureOut">
              <a:rPr lang="en-GB" smtClean="0"/>
              <a:t>29/11/2017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EF72A-0FAE-4E64-962B-A6DCADD50A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5369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1217F-0B60-4014-B07D-A9BB748CE39B}" type="datetimeFigureOut">
              <a:rPr lang="en-GB" smtClean="0"/>
              <a:t>29/11/2017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EF72A-0FAE-4E64-962B-A6DCADD50A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4900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1217F-0B60-4014-B07D-A9BB748CE39B}" type="datetimeFigureOut">
              <a:rPr lang="en-GB" smtClean="0"/>
              <a:t>29/11/2017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EF72A-0FAE-4E64-962B-A6DCADD50A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6085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41217F-0B60-4014-B07D-A9BB748CE39B}" type="datetimeFigureOut">
              <a:rPr lang="en-GB" smtClean="0"/>
              <a:t>29/11/2017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2EF72A-0FAE-4E64-962B-A6DCADD50A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4284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4FAF550-3C79-415F-B91F-B67B4CBF8EFE}"/>
              </a:ext>
            </a:extLst>
          </p:cNvPr>
          <p:cNvCxnSpPr/>
          <p:nvPr/>
        </p:nvCxnSpPr>
        <p:spPr>
          <a:xfrm>
            <a:off x="4953000" y="239151"/>
            <a:ext cx="0" cy="63585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F20AB706-882A-424A-97A2-03BF95F05ADB}"/>
              </a:ext>
            </a:extLst>
          </p:cNvPr>
          <p:cNvSpPr txBox="1"/>
          <p:nvPr/>
        </p:nvSpPr>
        <p:spPr>
          <a:xfrm>
            <a:off x="6738424" y="54485"/>
            <a:ext cx="1280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Front Cover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128BC8-EA42-4611-A608-77B0B0EF0BEF}"/>
              </a:ext>
            </a:extLst>
          </p:cNvPr>
          <p:cNvSpPr txBox="1"/>
          <p:nvPr/>
        </p:nvSpPr>
        <p:spPr>
          <a:xfrm>
            <a:off x="1758461" y="54485"/>
            <a:ext cx="12371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Back Cover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E445BFE-5956-41FD-9451-6FAB25F12874}"/>
              </a:ext>
            </a:extLst>
          </p:cNvPr>
          <p:cNvSpPr txBox="1"/>
          <p:nvPr/>
        </p:nvSpPr>
        <p:spPr>
          <a:xfrm>
            <a:off x="124680" y="5659029"/>
            <a:ext cx="1633781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/>
              <a:t>Designed by:</a:t>
            </a:r>
            <a:br>
              <a:rPr lang="en-GB" sz="1100" dirty="0"/>
            </a:br>
            <a:r>
              <a:rPr lang="en-GB" sz="1100" dirty="0"/>
              <a:t>NAME HERE</a:t>
            </a:r>
          </a:p>
          <a:p>
            <a:endParaRPr lang="en-GB" sz="1100" dirty="0"/>
          </a:p>
          <a:p>
            <a:r>
              <a:rPr lang="en-GB" sz="1100" dirty="0"/>
              <a:t>As part of Computer Club</a:t>
            </a:r>
            <a:br>
              <a:rPr lang="en-GB" sz="1100" dirty="0"/>
            </a:br>
            <a:r>
              <a:rPr lang="en-GB" sz="1100" dirty="0"/>
              <a:t>Diggle Primary School</a:t>
            </a:r>
          </a:p>
        </p:txBody>
      </p:sp>
    </p:spTree>
    <p:extLst>
      <p:ext uri="{BB962C8B-B14F-4D97-AF65-F5344CB8AC3E}">
        <p14:creationId xmlns:p14="http://schemas.microsoft.com/office/powerpoint/2010/main" val="1998890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4FAF550-3C79-415F-B91F-B67B4CBF8EFE}"/>
              </a:ext>
            </a:extLst>
          </p:cNvPr>
          <p:cNvCxnSpPr/>
          <p:nvPr/>
        </p:nvCxnSpPr>
        <p:spPr>
          <a:xfrm>
            <a:off x="4953000" y="239151"/>
            <a:ext cx="0" cy="63585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D0BD84A3-5941-4552-AA94-5FBF12759C7D}"/>
              </a:ext>
            </a:extLst>
          </p:cNvPr>
          <p:cNvSpPr/>
          <p:nvPr/>
        </p:nvSpPr>
        <p:spPr>
          <a:xfrm>
            <a:off x="5723034" y="2541286"/>
            <a:ext cx="341176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chemeClr val="accent1">
                        <a:tint val="66000"/>
                        <a:satMod val="160000"/>
                      </a:schemeClr>
                    </a:gs>
                    <a:gs pos="50000">
                      <a:schemeClr val="accent1">
                        <a:tint val="44500"/>
                        <a:satMod val="160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lin ang="2700000" scaled="1"/>
                  <a:tileRect/>
                </a:gra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Happy</a:t>
            </a:r>
          </a:p>
          <a:p>
            <a:pPr algn="ctr"/>
            <a:r>
              <a:rPr lang="en-US" sz="5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chemeClr val="accent1">
                        <a:tint val="66000"/>
                        <a:satMod val="160000"/>
                      </a:schemeClr>
                    </a:gs>
                    <a:gs pos="50000">
                      <a:schemeClr val="accent1">
                        <a:tint val="44500"/>
                        <a:satMod val="160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lin ang="2700000" scaled="1"/>
                  <a:tileRect/>
                </a:gra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Christmas 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2E4408-F868-4C87-A9BA-3B88B21A3C68}"/>
              </a:ext>
            </a:extLst>
          </p:cNvPr>
          <p:cNvSpPr txBox="1"/>
          <p:nvPr/>
        </p:nvSpPr>
        <p:spPr>
          <a:xfrm>
            <a:off x="6738424" y="54485"/>
            <a:ext cx="12806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Inside Right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E8A734D-85FC-4CE9-ADA7-FAE2B5543ECB}"/>
              </a:ext>
            </a:extLst>
          </p:cNvPr>
          <p:cNvSpPr txBox="1"/>
          <p:nvPr/>
        </p:nvSpPr>
        <p:spPr>
          <a:xfrm>
            <a:off x="1758461" y="54485"/>
            <a:ext cx="1338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Inside Cover</a:t>
            </a:r>
          </a:p>
        </p:txBody>
      </p:sp>
    </p:spTree>
    <p:extLst>
      <p:ext uri="{BB962C8B-B14F-4D97-AF65-F5344CB8AC3E}">
        <p14:creationId xmlns:p14="http://schemas.microsoft.com/office/powerpoint/2010/main" val="38792498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14</Words>
  <Application>Microsoft Office PowerPoint</Application>
  <PresentationFormat>A4 Paper (210x297 mm)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Stuart Coulson</dc:creator>
  <cp:lastModifiedBy>Stuart Coulson</cp:lastModifiedBy>
  <cp:revision>1</cp:revision>
  <dcterms:created xsi:type="dcterms:W3CDTF">2017-11-29T20:19:09Z</dcterms:created>
  <dcterms:modified xsi:type="dcterms:W3CDTF">2017-11-29T20:24:39Z</dcterms:modified>
</cp:coreProperties>
</file>